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259" r:id="rId3"/>
    <p:sldId id="262" r:id="rId4"/>
    <p:sldId id="258" r:id="rId5"/>
    <p:sldId id="264" r:id="rId6"/>
    <p:sldId id="279" r:id="rId7"/>
    <p:sldId id="270" r:id="rId8"/>
    <p:sldId id="266" r:id="rId9"/>
    <p:sldId id="284" r:id="rId10"/>
    <p:sldId id="282" r:id="rId11"/>
    <p:sldId id="280" r:id="rId12"/>
    <p:sldId id="272" r:id="rId13"/>
    <p:sldId id="281" r:id="rId14"/>
    <p:sldId id="275" r:id="rId15"/>
    <p:sldId id="283" r:id="rId16"/>
    <p:sldId id="276" r:id="rId17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66FFFF"/>
    <a:srgbClr val="00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22" autoAdjust="0"/>
  </p:normalViewPr>
  <p:slideViewPr>
    <p:cSldViewPr>
      <p:cViewPr>
        <p:scale>
          <a:sx n="53" d="100"/>
          <a:sy n="53" d="100"/>
        </p:scale>
        <p:origin x="-132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2" cy="499825"/>
          </a:xfrm>
          <a:prstGeom prst="rect">
            <a:avLst/>
          </a:prstGeom>
        </p:spPr>
        <p:txBody>
          <a:bodyPr vert="horz" lIns="96337" tIns="48168" rIns="96337" bIns="481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5"/>
          </a:xfrm>
          <a:prstGeom prst="rect">
            <a:avLst/>
          </a:prstGeom>
        </p:spPr>
        <p:txBody>
          <a:bodyPr vert="horz" lIns="96337" tIns="48168" rIns="96337" bIns="48168" rtlCol="0"/>
          <a:lstStyle>
            <a:lvl1pPr algn="r">
              <a:defRPr sz="1300"/>
            </a:lvl1pPr>
          </a:lstStyle>
          <a:p>
            <a:fld id="{9C4604DF-915F-4009-921C-43B0571EC87D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4929"/>
            <a:ext cx="2974552" cy="499825"/>
          </a:xfrm>
          <a:prstGeom prst="rect">
            <a:avLst/>
          </a:prstGeom>
        </p:spPr>
        <p:txBody>
          <a:bodyPr vert="horz" lIns="96337" tIns="48168" rIns="96337" bIns="481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5"/>
          </a:xfrm>
          <a:prstGeom prst="rect">
            <a:avLst/>
          </a:prstGeom>
        </p:spPr>
        <p:txBody>
          <a:bodyPr vert="horz" lIns="96337" tIns="48168" rIns="96337" bIns="48168" rtlCol="0" anchor="b"/>
          <a:lstStyle>
            <a:lvl1pPr algn="r">
              <a:defRPr sz="1300"/>
            </a:lvl1pPr>
          </a:lstStyle>
          <a:p>
            <a:fld id="{F7A1A98F-9F32-4EF7-9D08-398F3036E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0102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2" cy="499825"/>
          </a:xfrm>
          <a:prstGeom prst="rect">
            <a:avLst/>
          </a:prstGeom>
        </p:spPr>
        <p:txBody>
          <a:bodyPr vert="horz" lIns="96337" tIns="48168" rIns="96337" bIns="481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5"/>
          </a:xfrm>
          <a:prstGeom prst="rect">
            <a:avLst/>
          </a:prstGeom>
        </p:spPr>
        <p:txBody>
          <a:bodyPr vert="horz" lIns="96337" tIns="48168" rIns="96337" bIns="48168" rtlCol="0"/>
          <a:lstStyle>
            <a:lvl1pPr algn="r">
              <a:defRPr sz="1300"/>
            </a:lvl1pPr>
          </a:lstStyle>
          <a:p>
            <a:fld id="{1D5F41FF-206B-4CE4-9E34-D86D8C339BE2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7" tIns="48168" rIns="96337" bIns="481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3"/>
            <a:ext cx="5491480" cy="4498419"/>
          </a:xfrm>
          <a:prstGeom prst="rect">
            <a:avLst/>
          </a:prstGeom>
        </p:spPr>
        <p:txBody>
          <a:bodyPr vert="horz" lIns="96337" tIns="48168" rIns="96337" bIns="481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4929"/>
            <a:ext cx="2974552" cy="499825"/>
          </a:xfrm>
          <a:prstGeom prst="rect">
            <a:avLst/>
          </a:prstGeom>
        </p:spPr>
        <p:txBody>
          <a:bodyPr vert="horz" lIns="96337" tIns="48168" rIns="96337" bIns="481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5"/>
          </a:xfrm>
          <a:prstGeom prst="rect">
            <a:avLst/>
          </a:prstGeom>
        </p:spPr>
        <p:txBody>
          <a:bodyPr vert="horz" lIns="96337" tIns="48168" rIns="96337" bIns="48168" rtlCol="0" anchor="b"/>
          <a:lstStyle>
            <a:lvl1pPr algn="r">
              <a:defRPr sz="1300"/>
            </a:lvl1pPr>
          </a:lstStyle>
          <a:p>
            <a:fld id="{A1AB39C1-24C7-4D34-8875-0A1C04905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219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0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0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3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6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1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8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2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3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2A343-225C-45CB-A6D8-75A986358F94}" type="datetimeFigureOut">
              <a:rPr lang="en-US" smtClean="0"/>
              <a:t>18-Mar-20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A6BEC-DE11-4151-8DDB-F4D37D60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www.vip-jets.net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d@vip-jets.net" TargetMode="External"/><Relationship Id="rId5" Type="http://schemas.openxmlformats.org/officeDocument/2006/relationships/hyperlink" Target="mailto:matzig@vip-jets.net" TargetMode="External"/><Relationship Id="rId4" Type="http://schemas.openxmlformats.org/officeDocument/2006/relationships/hyperlink" Target="mailto:vip@vip-jets.ne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76"/>
            <a:ext cx="5076056" cy="686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146900" y="1052736"/>
            <a:ext cx="4830899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Medevac Services</a:t>
            </a:r>
            <a:endParaRPr lang="en-US" dirty="0">
              <a:solidFill>
                <a:schemeClr val="bg1"/>
              </a:solidFill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97" y="1523284"/>
            <a:ext cx="2743200" cy="111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12180" y="2996952"/>
            <a:ext cx="3452308" cy="1982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9</a:t>
            </a:r>
            <a:r>
              <a:rPr lang="en-US" sz="1800" b="1" baseline="30000" dirty="0" smtClean="0">
                <a:solidFill>
                  <a:srgbClr val="002060"/>
                </a:solidFill>
              </a:rPr>
              <a:t>th </a:t>
            </a:r>
            <a:r>
              <a:rPr lang="en-US" sz="1800" b="1" dirty="0" smtClean="0">
                <a:solidFill>
                  <a:srgbClr val="002060"/>
                </a:solidFill>
              </a:rPr>
              <a:t> Floor  SG Tower, </a:t>
            </a:r>
            <a:r>
              <a:rPr lang="en-US" sz="1800" b="1" dirty="0">
                <a:solidFill>
                  <a:srgbClr val="002060"/>
                </a:solidFill>
              </a:rPr>
              <a:t>161/1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 err="1" smtClean="0">
                <a:solidFill>
                  <a:srgbClr val="002060"/>
                </a:solidFill>
              </a:rPr>
              <a:t>Soi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Mahadlek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Luang</a:t>
            </a:r>
            <a:r>
              <a:rPr lang="en-US" sz="1800" b="1" dirty="0" smtClean="0">
                <a:solidFill>
                  <a:srgbClr val="002060"/>
                </a:solidFill>
              </a:rPr>
              <a:t> 3, </a:t>
            </a:r>
            <a:r>
              <a:rPr lang="en-US" sz="1800" b="1" dirty="0" err="1" smtClean="0">
                <a:solidFill>
                  <a:srgbClr val="002060"/>
                </a:solidFill>
              </a:rPr>
              <a:t>Rajdamri</a:t>
            </a:r>
            <a:r>
              <a:rPr lang="en-US" sz="1800" b="1" dirty="0" smtClean="0">
                <a:solidFill>
                  <a:srgbClr val="002060"/>
                </a:solidFill>
              </a:rPr>
              <a:t> Rd., </a:t>
            </a:r>
            <a:r>
              <a:rPr lang="en-US" sz="1800" b="1" dirty="0" err="1" smtClean="0">
                <a:solidFill>
                  <a:srgbClr val="002060"/>
                </a:solidFill>
              </a:rPr>
              <a:t>Lumpini</a:t>
            </a:r>
            <a:r>
              <a:rPr lang="en-US" sz="1800" b="1" dirty="0" smtClean="0">
                <a:solidFill>
                  <a:srgbClr val="002060"/>
                </a:solidFill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</a:rPr>
              <a:t>Pathumwan</a:t>
            </a:r>
            <a:r>
              <a:rPr lang="en-US" sz="1800" b="1" dirty="0" smtClean="0">
                <a:solidFill>
                  <a:srgbClr val="002060"/>
                </a:solidFill>
              </a:rPr>
              <a:t>, Bangkok 10330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Tel.: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   </a:t>
            </a:r>
            <a:r>
              <a:rPr lang="en-US" sz="1800" b="1" smtClean="0">
                <a:solidFill>
                  <a:srgbClr val="002060"/>
                </a:solidFill>
              </a:rPr>
              <a:t>+66818230660 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          +66818446759 (Viparat)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          +66613087979 (Flight Dispatcher)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	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1" y="1700808"/>
            <a:ext cx="7978299" cy="396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0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t="35604" r="4529" b="23431"/>
          <a:stretch/>
        </p:blipFill>
        <p:spPr bwMode="auto">
          <a:xfrm>
            <a:off x="888521" y="3068960"/>
            <a:ext cx="7401464" cy="273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4453" y="155679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Easy access due to generous size of the aircraft’s door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DESTINATIONS: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2564904"/>
            <a:ext cx="75660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5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410" y="1395234"/>
            <a:ext cx="8496944" cy="78296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Range Circle – where can we take you “non-stop” from Bangkok?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21053" r="5507" b="24207"/>
          <a:stretch/>
        </p:blipFill>
        <p:spPr bwMode="auto">
          <a:xfrm>
            <a:off x="533871" y="2130725"/>
            <a:ext cx="8005314" cy="404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40" y="1354264"/>
            <a:ext cx="8229600" cy="63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Professional Team!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71600" y="6076427"/>
            <a:ext cx="7416824" cy="448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2000" b="1" dirty="0" smtClean="0"/>
          </a:p>
        </p:txBody>
      </p:sp>
      <p:pic>
        <p:nvPicPr>
          <p:cNvPr id="1026" name="Picture 2" descr="HS-VIP Capt LM with HS-VIP in Broome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30" y="2276872"/>
            <a:ext cx="72008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5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VIP Jets will gladly submit you competitive quotes at short notice.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VIP Jets Ltd.		</a:t>
            </a:r>
            <a:r>
              <a:rPr lang="en-US" b="1" dirty="0" smtClean="0">
                <a:hlinkClick r:id="rId3"/>
              </a:rPr>
              <a:t>www.vip-jets.net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Contact:			</a:t>
            </a:r>
            <a:r>
              <a:rPr lang="en-US" b="1" dirty="0" smtClean="0">
                <a:hlinkClick r:id="rId4"/>
              </a:rPr>
              <a:t>vip@vip-jets.net</a:t>
            </a:r>
            <a:r>
              <a:rPr lang="en-US" b="1" dirty="0" smtClean="0"/>
              <a:t> </a:t>
            </a:r>
            <a:r>
              <a:rPr lang="en-US" b="1" dirty="0"/>
              <a:t>	</a:t>
            </a:r>
            <a:r>
              <a:rPr lang="en-US" b="1" dirty="0" smtClean="0"/>
              <a:t>					</a:t>
            </a:r>
            <a:r>
              <a:rPr lang="en-US" b="1" dirty="0">
                <a:hlinkClick r:id="rId5"/>
              </a:rPr>
              <a:t>matzig@vip-jets.net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</a:t>
            </a:r>
            <a:r>
              <a:rPr lang="en-US" b="1" dirty="0" smtClean="0">
                <a:hlinkClick r:id="rId6"/>
              </a:rPr>
              <a:t>fd@vip-jets.net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1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62320"/>
            <a:ext cx="7855968" cy="523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3816424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1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VIP Jets offer Medevac services throughout Asia.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VIP Jets provide Medevac Services with the newest SPECTRUM </a:t>
            </a:r>
            <a:r>
              <a:rPr lang="en-US" dirty="0" err="1" smtClean="0"/>
              <a:t>Aeromed</a:t>
            </a:r>
            <a:r>
              <a:rPr lang="en-US" dirty="0" smtClean="0"/>
              <a:t> live support system installed.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provide a better choice!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Why do you need us?</a:t>
            </a:r>
          </a:p>
          <a:p>
            <a:endParaRPr lang="en-US" dirty="0" smtClean="0"/>
          </a:p>
          <a:p>
            <a:r>
              <a:rPr lang="en-US" dirty="0" smtClean="0"/>
              <a:t>We have a professional team of pilots and competent ground support staff at call 24 hrs.</a:t>
            </a:r>
          </a:p>
          <a:p>
            <a:endParaRPr lang="en-US" dirty="0" smtClean="0"/>
          </a:p>
          <a:p>
            <a:r>
              <a:rPr lang="en-US" dirty="0" smtClean="0"/>
              <a:t>Our Cessna Citation Mustang twin jet </a:t>
            </a:r>
            <a:r>
              <a:rPr lang="en-US" dirty="0"/>
              <a:t>is based at Don </a:t>
            </a:r>
            <a:r>
              <a:rPr lang="en-US" dirty="0" err="1"/>
              <a:t>Muang</a:t>
            </a:r>
            <a:r>
              <a:rPr lang="en-US" dirty="0"/>
              <a:t> Intl. </a:t>
            </a:r>
            <a:r>
              <a:rPr lang="en-US" dirty="0" smtClean="0"/>
              <a:t>Airport  (close </a:t>
            </a:r>
            <a:r>
              <a:rPr lang="en-US" dirty="0"/>
              <a:t>to downtown </a:t>
            </a:r>
            <a:r>
              <a:rPr lang="en-US" dirty="0" smtClean="0"/>
              <a:t>Bangkok).</a:t>
            </a:r>
          </a:p>
          <a:p>
            <a:r>
              <a:rPr lang="en-US" dirty="0" smtClean="0"/>
              <a:t>We can mobilize at 4 hrs. notice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3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Our Cessna Citation Mustang </a:t>
            </a:r>
            <a:r>
              <a:rPr lang="en-US" b="1" dirty="0" smtClean="0">
                <a:solidFill>
                  <a:srgbClr val="002060"/>
                </a:solidFill>
              </a:rPr>
              <a:t>C-510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(built in October 2008)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Cessna Citation Mustang C-510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Crew :					2 pilots</a:t>
            </a:r>
          </a:p>
          <a:p>
            <a:pPr marL="0" indent="0">
              <a:buNone/>
            </a:pPr>
            <a:r>
              <a:rPr lang="en-US" sz="2800" dirty="0" smtClean="0"/>
              <a:t>Passengers :				4 (3 seats + 1 Stretcher)</a:t>
            </a:r>
          </a:p>
          <a:p>
            <a:pPr marL="0" indent="0">
              <a:buNone/>
            </a:pPr>
            <a:r>
              <a:rPr lang="en-US" sz="2800" dirty="0" smtClean="0"/>
              <a:t>Maximum Cruise Speed :		630 km/h (340 </a:t>
            </a:r>
            <a:r>
              <a:rPr lang="en-US" sz="2800" dirty="0" err="1" smtClean="0"/>
              <a:t>kts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Maximum Range :			2,000 km (1,100 nm)</a:t>
            </a:r>
          </a:p>
          <a:p>
            <a:pPr marL="0" indent="0">
              <a:buNone/>
            </a:pPr>
            <a:r>
              <a:rPr lang="en-US" sz="2800" dirty="0" smtClean="0"/>
              <a:t>Maximum Operating Altitude :	12,497 m (41,000 </a:t>
            </a:r>
            <a:r>
              <a:rPr lang="en-US" sz="2800" dirty="0" err="1" smtClean="0"/>
              <a:t>ft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3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Cessna Citation Mustang C-510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Our Cessna C-510 is equipped with leading life support and stretcher medical system by Spectrum </a:t>
            </a:r>
            <a:r>
              <a:rPr lang="en-US" sz="2800" dirty="0" err="1" smtClean="0"/>
              <a:t>Aeromed</a:t>
            </a:r>
            <a:r>
              <a:rPr lang="en-US" sz="2800" dirty="0" smtClean="0"/>
              <a:t> and features the following:</a:t>
            </a:r>
          </a:p>
          <a:p>
            <a:r>
              <a:rPr lang="en-US" sz="2800" dirty="0" smtClean="0"/>
              <a:t>3,500 liters of oxygen (max 2,200psi) = 13 hours of supply</a:t>
            </a:r>
          </a:p>
          <a:p>
            <a:r>
              <a:rPr lang="en-US" sz="2800" dirty="0" smtClean="0"/>
              <a:t>Portable Oxygen bottles SK 12-9 with 248 L. capacity (2 hrs. 45 min.)</a:t>
            </a:r>
          </a:p>
          <a:p>
            <a:r>
              <a:rPr lang="en-US" sz="2800" dirty="0" smtClean="0"/>
              <a:t>Air compressor</a:t>
            </a:r>
          </a:p>
          <a:p>
            <a:r>
              <a:rPr lang="en-US" sz="2800" dirty="0" smtClean="0"/>
              <a:t>Vacuum pump</a:t>
            </a:r>
          </a:p>
          <a:p>
            <a:r>
              <a:rPr lang="en-US" sz="2800" dirty="0" smtClean="0"/>
              <a:t>AC outlets (220V)</a:t>
            </a:r>
          </a:p>
          <a:p>
            <a:r>
              <a:rPr lang="en-US" sz="2800" dirty="0" smtClean="0"/>
              <a:t>Pneumatic outlets</a:t>
            </a:r>
          </a:p>
          <a:p>
            <a:r>
              <a:rPr lang="en-US" sz="2800" dirty="0" smtClean="0"/>
              <a:t>We can maintain SEA-LEVEL pressure inside cabin, flying at 18,000 ft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37546"/>
          <a:stretch/>
        </p:blipFill>
        <p:spPr>
          <a:xfrm>
            <a:off x="4728243" y="1423358"/>
            <a:ext cx="3300142" cy="2406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</a:rPr>
              <a:t>Our Life support system, stretcher and Avionics</a:t>
            </a:r>
            <a:endParaRPr lang="en-US" sz="34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int02_view,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57"/>
          <a:stretch/>
        </p:blipFill>
        <p:spPr bwMode="auto">
          <a:xfrm>
            <a:off x="899592" y="3915615"/>
            <a:ext cx="3240360" cy="24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240360" cy="24302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69" y="3915615"/>
            <a:ext cx="3287616" cy="24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90" y1="28899" x2="54190" y2="28899"/>
                        <a14:foregroundMark x1="44507" y1="40826" x2="44507" y2="40826"/>
                        <a14:foregroundMark x1="24767" y1="41743" x2="24767" y2="41743"/>
                        <a14:foregroundMark x1="17132" y1="43578" x2="17132" y2="43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9584"/>
            <a:ext cx="2248347" cy="9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1002" r="3017" b="46583"/>
          <a:stretch/>
        </p:blipFill>
        <p:spPr bwMode="auto">
          <a:xfrm>
            <a:off x="580426" y="1398291"/>
            <a:ext cx="7893169" cy="22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5945" y="2060761"/>
            <a:ext cx="2314660" cy="577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98" y="2268097"/>
            <a:ext cx="512056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31" b="8599"/>
          <a:stretch/>
        </p:blipFill>
        <p:spPr>
          <a:xfrm>
            <a:off x="4716016" y="1147971"/>
            <a:ext cx="3307674" cy="5090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8" y="181379"/>
            <a:ext cx="22494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0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264</Words>
  <Application>Microsoft Office PowerPoint</Application>
  <PresentationFormat>On-screen Show (4:3)</PresentationFormat>
  <Paragraphs>48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Our Cessna Citation Mustang C-510 (built in October 2008)</vt:lpstr>
      <vt:lpstr>PowerPoint Presentation</vt:lpstr>
      <vt:lpstr>PowerPoint Presentation</vt:lpstr>
      <vt:lpstr>Our Life support system, stretcher and Avionics</vt:lpstr>
      <vt:lpstr>PowerPoint Presentation</vt:lpstr>
      <vt:lpstr>PowerPoint Presentation</vt:lpstr>
      <vt:lpstr>PowerPoint Presentation</vt:lpstr>
      <vt:lpstr>Easy access due to generous size of the aircraft’s door</vt:lpstr>
      <vt:lpstr>PowerPoint Presentation</vt:lpstr>
      <vt:lpstr>Range Circle – where can we take you “non-stop” from Bangkok?</vt:lpstr>
      <vt:lpstr>PowerPoint Presentation</vt:lpstr>
      <vt:lpstr>PowerPoint Presentation</vt:lpstr>
      <vt:lpstr>PowerPoint Presentation</vt:lpstr>
    </vt:vector>
  </TitlesOfParts>
  <Company>Kuoni Travel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Jets Services</dc:title>
  <dc:creator>Ruksakulkiati, Chanphen</dc:creator>
  <cp:lastModifiedBy>HP</cp:lastModifiedBy>
  <cp:revision>53</cp:revision>
  <cp:lastPrinted>2018-10-02T09:42:04Z</cp:lastPrinted>
  <dcterms:created xsi:type="dcterms:W3CDTF">2013-02-26T14:10:37Z</dcterms:created>
  <dcterms:modified xsi:type="dcterms:W3CDTF">2020-03-18T10:47:00Z</dcterms:modified>
</cp:coreProperties>
</file>